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t>Slide Title and Slides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Slide Two Contents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sz="half"/>
          </p:nvPr>
        </p:nvSpPr>
        <p:spPr/>
        <p:txBody>
          <a:bodyPr/>
          <a:lstStyle/>
          <a:p/>
        </p:txBody>
      </p:sp>
      <p:sp>
        <p:nvSpPr>
          <p:cNvPr id="4" name="Content Placeholder 3"/>
          <p:cNvSpPr>
            <a:spLocks noGrp="1"/>
          </p:cNvSpPr>
          <p:nvPr>
            <p:ph idx="2" sz="half"/>
          </p:nvPr>
        </p:nvSpPr>
        <p:spPr/>
        <p:txBody>
          <a:bodyPr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