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Rounded Rectangle 1"/>
          <p:cNvSpPr/>
          <p:nvPr/>
        </p:nvSpPr>
        <p:spPr>
          <a:xfrm>
            <a:off x="720000" y="720000"/>
            <a:ext cx="1800000" cy="1080000"/>
          </a:xfrm>
          <a:prstGeom prst="roundRect">
            <a:avLst/>
          </a:prstGeom>
          <a:solidFill>
            <a:srgbClr val="FA646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t>ROUNDED_RECTANGLE</a:t>
            </a:r>
          </a:p>
        </p:txBody>
      </p:sp>
      <p:sp>
        <p:nvSpPr>
          <p:cNvPr id="3" name="Decagon 2"/>
          <p:cNvSpPr/>
          <p:nvPr/>
        </p:nvSpPr>
        <p:spPr>
          <a:xfrm>
            <a:off x="720000" y="2520000"/>
            <a:ext cx="1080000" cy="1080000"/>
          </a:xfrm>
          <a:prstGeom prst="decagon">
            <a:avLst>
              <a:gd name="vf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4" name="Decagon 3"/>
          <p:cNvSpPr/>
          <p:nvPr/>
        </p:nvSpPr>
        <p:spPr>
          <a:xfrm>
            <a:off x="2520000" y="2520000"/>
            <a:ext cx="1080000" cy="1080000"/>
          </a:xfrm>
          <a:prstGeom prst="decagon">
            <a:avLst>
              <a:gd name="vf" fmla="val 10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Decagon 4"/>
          <p:cNvSpPr/>
          <p:nvPr/>
        </p:nvSpPr>
        <p:spPr>
          <a:xfrm>
            <a:off x="4320000" y="2520000"/>
            <a:ext cx="1080000" cy="1080000"/>
          </a:xfrm>
          <a:prstGeom prst="decagon">
            <a:avLst>
              <a:gd name="vf" fmla="val 1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6" name="10-Point Star 5"/>
          <p:cNvSpPr/>
          <p:nvPr/>
        </p:nvSpPr>
        <p:spPr>
          <a:xfrm>
            <a:off x="720000" y="4320000"/>
            <a:ext cx="1080000" cy="1080000"/>
          </a:xfrm>
          <a:prstGeom prst="star10">
            <a:avLst>
              <a:gd name="adj" fmla="val 21000"/>
              <a:gd name="hf" fmla="val 10514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7" name="10-Point Star 6"/>
          <p:cNvSpPr/>
          <p:nvPr/>
        </p:nvSpPr>
        <p:spPr>
          <a:xfrm>
            <a:off x="2520000" y="4320000"/>
            <a:ext cx="1080000" cy="1080000"/>
          </a:xfrm>
          <a:prstGeom prst="star10">
            <a:avLst>
              <a:gd name="adj" fmla="val 42000"/>
              <a:gd name="hf" fmla="val 10514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8" name="10-Point Star 7"/>
          <p:cNvSpPr/>
          <p:nvPr/>
        </p:nvSpPr>
        <p:spPr>
          <a:xfrm>
            <a:off x="4320000" y="4320000"/>
            <a:ext cx="1080000" cy="1080000"/>
          </a:xfrm>
          <a:prstGeom prst="star10">
            <a:avLst>
              <a:gd name="adj" fmla="val 63000"/>
              <a:gd name="hf" fmla="val 10514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