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ngesInfos/changesInfo1.xml" ContentType="application/vnd.ms-powerpoint.changesinfo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1313E3-E359-4416-A327-40D3FD5B9CD7}" v="2" dt="2022-07-26T12:20:52.9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野口 敦司" userId="9aa96597282aa64a" providerId="Windows Live" clId="Web-{681313E3-E359-4416-A327-40D3FD5B9CD7}"/>
    <pc:docChg chg="modSld">
      <pc:chgData name="野口 敦司" userId="9aa96597282aa64a" providerId="Windows Live" clId="Web-{681313E3-E359-4416-A327-40D3FD5B9CD7}" dt="2022-07-26T12:20:52.961" v="1" actId="1076"/>
      <pc:docMkLst>
        <pc:docMk/>
      </pc:docMkLst>
      <pc:sldChg chg="modSp">
        <pc:chgData name="野口 敦司" userId="9aa96597282aa64a" providerId="Windows Live" clId="Web-{681313E3-E359-4416-A327-40D3FD5B9CD7}" dt="2022-07-26T12:20:52.961" v="1" actId="1076"/>
        <pc:sldMkLst>
          <pc:docMk/>
          <pc:sldMk cId="0" sldId="256"/>
        </pc:sldMkLst>
        <pc:spChg chg="mod">
          <ac:chgData name="野口 敦司" userId="9aa96597282aa64a" providerId="Windows Live" clId="Web-{681313E3-E359-4416-A327-40D3FD5B9CD7}" dt="2022-07-26T12:20:46.992" v="0" actId="1076"/>
          <ac:spMkLst>
            <pc:docMk/>
            <pc:sldMk cId="0" sldId="256"/>
            <ac:spMk id="2" creationId="{00000000-0000-0000-0000-000000000000}"/>
          </ac:spMkLst>
        </pc:spChg>
        <pc:graphicFrameChg chg="mod">
          <ac:chgData name="野口 敦司" userId="9aa96597282aa64a" providerId="Windows Live" clId="Web-{681313E3-E359-4416-A327-40D3FD5B9CD7}" dt="2022-07-26T12:20:52.961" v="1" actId="1076"/>
          <ac:graphicFrameMkLst>
            <pc:docMk/>
            <pc:sldMk cId="0" sldId="256"/>
            <ac:graphicFrameMk id="3" creationId="{00000000-0000-0000-0000-000000000000}"/>
          </ac:graphicFrameMkLst>
        </pc:graphicFrameChg>
      </pc:sldChg>
    </pc:docChg>
  </pc:docChgLst>
</pc:chgInfo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3652"/>
            <a:ext cx="8229600" cy="1143000"/>
          </a:xfrm>
        </p:spPr>
        <p:txBody>
          <a:bodyPr/>
          <a:lstStyle/>
          <a:p>
            <a:r>
              <a:t>Inserting a Table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895818"/>
              </p:ext>
            </p:extLst>
          </p:nvPr>
        </p:nvGraphicFramePr>
        <p:xfrm>
          <a:off x="1047803" y="1435099"/>
          <a:ext cx="7200000" cy="28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>
                        <a:defRPr sz="1500">
                          <a:solidFill>
                            <a:srgbClr val="FF0000"/>
                          </a:solidFill>
                        </a:defRPr>
                      </a:pPr>
                      <a:endParaRPr/>
                    </a:p>
                  </a:txBody>
                  <a:tcPr>
                    <a:solidFill>
                      <a:srgbClr val="64C83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500">
                          <a:solidFill>
                            <a:srgbClr val="FF0000"/>
                          </a:solidFill>
                        </a:defRPr>
                      </a:pPr>
                      <a:r>
                        <a:t>Series1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500">
                          <a:solidFill>
                            <a:srgbClr val="FF0000"/>
                          </a:solidFill>
                        </a:defRPr>
                      </a:pPr>
                      <a:r>
                        <a:t>Series2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500">
                          <a:solidFill>
                            <a:srgbClr val="FF0000"/>
                          </a:solidFill>
                        </a:defRPr>
                      </a:pPr>
                      <a:r>
                        <a:t>Series3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r>
                        <a:t>Category_1</a:t>
                      </a:r>
                    </a:p>
                  </a:txBody>
                  <a:tcPr>
                    <a:solidFill>
                      <a:srgbClr val="64C83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r>
                        <a:t>Category_2</a:t>
                      </a:r>
                    </a:p>
                  </a:txBody>
                  <a:tcPr>
                    <a:solidFill>
                      <a:srgbClr val="64C83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r>
                        <a:t>Category_3</a:t>
                      </a:r>
                    </a:p>
                  </a:txBody>
                  <a:tcPr>
                    <a:solidFill>
                      <a:srgbClr val="64C83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Theme</vt:lpstr>
      <vt:lpstr>Inserting a Table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Inserting a Table</dc:title>
  <dc:subject/>
  <dc:creator/>
  <cp:keywords/>
  <dc:description>generated using python-pptx</dc:description>
  <cp:lastModifiedBy>Steve Canny</cp:lastModifiedBy>
  <cp:revision>3</cp:revision>
  <dcterms:created xsi:type="dcterms:W3CDTF">2013-01-27T09:14:16Z</dcterms:created>
  <dcterms:modified xsi:type="dcterms:W3CDTF">2022-07-26T12:20:57Z</dcterms:modified>
  <cp:category/>
</cp:coreProperties>
</file>