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charts/_rels/chart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chart>
    <c:plotArea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8"/>
          </c:marker>
          <c:xVal>
            <c:numRef>
              <c:f>Sheet1!$A$2:$A$21</c:f>
              <c:numCache>
                <c:formatCode>General</c:formatCode>
                <c:ptCount val="20"/>
                <c:pt idx="0">
                  <c:v>0.7</c:v>
                </c:pt>
                <c:pt idx="1">
                  <c:v>1.7</c:v>
                </c:pt>
                <c:pt idx="2">
                  <c:v>2.7</c:v>
                </c:pt>
                <c:pt idx="3">
                  <c:v>3.7</c:v>
                </c:pt>
                <c:pt idx="4">
                  <c:v>4.7</c:v>
                </c:pt>
                <c:pt idx="5">
                  <c:v>5.7</c:v>
                </c:pt>
                <c:pt idx="6">
                  <c:v>6.7</c:v>
                </c:pt>
                <c:pt idx="7">
                  <c:v>7.7</c:v>
                </c:pt>
                <c:pt idx="8">
                  <c:v>8.7</c:v>
                </c:pt>
                <c:pt idx="9">
                  <c:v>9.7</c:v>
                </c:pt>
                <c:pt idx="10">
                  <c:v>10.7</c:v>
                </c:pt>
                <c:pt idx="11">
                  <c:v>11.7</c:v>
                </c:pt>
                <c:pt idx="12">
                  <c:v>12.7</c:v>
                </c:pt>
                <c:pt idx="13">
                  <c:v>13.7</c:v>
                </c:pt>
                <c:pt idx="14">
                  <c:v>14.7</c:v>
                </c:pt>
                <c:pt idx="15">
                  <c:v>15.7</c:v>
                </c:pt>
                <c:pt idx="16">
                  <c:v>16.7</c:v>
                </c:pt>
                <c:pt idx="17">
                  <c:v>17.7</c:v>
                </c:pt>
                <c:pt idx="18">
                  <c:v>18.7</c:v>
                </c:pt>
                <c:pt idx="19">
                  <c:v>19.7</c:v>
                </c:pt>
              </c:numCache>
            </c:numRef>
          </c:xVal>
          <c:yVal>
            <c:numRef>
              <c:f>Sheet1!$B$2:$B$21</c:f>
              <c:numCache>
                <c:formatCode>General</c:formatCode>
                <c:ptCount val="20"/>
                <c:pt idx="0">
                  <c:v>1.92</c:v>
                </c:pt>
                <c:pt idx="1">
                  <c:v>2.52</c:v>
                </c:pt>
                <c:pt idx="2">
                  <c:v>3.12</c:v>
                </c:pt>
                <c:pt idx="3">
                  <c:v>3.72</c:v>
                </c:pt>
                <c:pt idx="4">
                  <c:v>4.32</c:v>
                </c:pt>
                <c:pt idx="5">
                  <c:v>4.92</c:v>
                </c:pt>
                <c:pt idx="6">
                  <c:v>5.52</c:v>
                </c:pt>
                <c:pt idx="7">
                  <c:v>6.12</c:v>
                </c:pt>
                <c:pt idx="8">
                  <c:v>6.72</c:v>
                </c:pt>
                <c:pt idx="9">
                  <c:v>7.319999999999999</c:v>
                </c:pt>
                <c:pt idx="10">
                  <c:v>7.919999999999999</c:v>
                </c:pt>
                <c:pt idx="11">
                  <c:v>8.52</c:v>
                </c:pt>
                <c:pt idx="12">
                  <c:v>9.12</c:v>
                </c:pt>
                <c:pt idx="13">
                  <c:v>9.719999999999999</c:v>
                </c:pt>
                <c:pt idx="14">
                  <c:v>10.319999999999999</c:v>
                </c:pt>
                <c:pt idx="15">
                  <c:v>10.92</c:v>
                </c:pt>
                <c:pt idx="16">
                  <c:v>11.52</c:v>
                </c:pt>
                <c:pt idx="17">
                  <c:v>12.12</c:v>
                </c:pt>
                <c:pt idx="18">
                  <c:v>12.719999999999999</c:v>
                </c:pt>
                <c:pt idx="19">
                  <c:v>13.319999999999999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Sheet1!$B$23</c:f>
              <c:strCache>
                <c:ptCount val="1"/>
                <c:pt idx="0">
                  <c:v>Series 2</c:v>
                </c:pt>
              </c:strCache>
            </c:strRef>
          </c:tx>
          <c:spPr>
            <a:ln w="47625">
              <a:noFill/>
            </a:ln>
          </c:spPr>
          <c:marker>
            <c:symbol val="triangle"/>
            <c:size val="8"/>
          </c:marker>
          <c:xVal>
            <c:numRef>
              <c:f>Sheet1!$A$24:$A$43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numCache>
            </c:numRef>
          </c:xVal>
          <c:yVal>
            <c:numRef>
              <c:f>Sheet1!$B$24:$B$43</c:f>
              <c:numCache>
                <c:formatCode>General</c:formatCode>
                <c:ptCount val="20"/>
                <c:pt idx="0">
                  <c:v>3.75</c:v>
                </c:pt>
                <c:pt idx="1">
                  <c:v>3.83</c:v>
                </c:pt>
                <c:pt idx="2">
                  <c:v>4.609999999999999</c:v>
                </c:pt>
                <c:pt idx="3">
                  <c:v>6.09</c:v>
                </c:pt>
                <c:pt idx="4">
                  <c:v>8.27</c:v>
                </c:pt>
                <c:pt idx="5">
                  <c:v>11.15</c:v>
                </c:pt>
                <c:pt idx="6">
                  <c:v>14.729999999999997</c:v>
                </c:pt>
                <c:pt idx="7">
                  <c:v>19.009999999999998</c:v>
                </c:pt>
                <c:pt idx="8">
                  <c:v>23.99</c:v>
                </c:pt>
                <c:pt idx="9">
                  <c:v>29.669999999999998</c:v>
                </c:pt>
                <c:pt idx="10">
                  <c:v>36.05</c:v>
                </c:pt>
                <c:pt idx="11">
                  <c:v>43.129999999999995</c:v>
                </c:pt>
                <c:pt idx="12">
                  <c:v>50.90999999999999</c:v>
                </c:pt>
                <c:pt idx="13">
                  <c:v>59.39</c:v>
                </c:pt>
                <c:pt idx="14">
                  <c:v>68.57</c:v>
                </c:pt>
                <c:pt idx="15">
                  <c:v>78.45</c:v>
                </c:pt>
                <c:pt idx="16">
                  <c:v>89.03</c:v>
                </c:pt>
                <c:pt idx="17">
                  <c:v>100.30999999999999</c:v>
                </c:pt>
                <c:pt idx="18">
                  <c:v>112.28999999999999</c:v>
                </c:pt>
                <c:pt idx="19">
                  <c:v>124.97</c:v>
                </c:pt>
              </c:numCache>
            </c:numRef>
          </c:yVal>
          <c:smooth val="0"/>
        </c:ser>
        <c:axId val="-2128940872"/>
        <c:axId val="-2129643912"/>
      </c:scatterChart>
      <c:valAx>
        <c:axId val="-2128940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29643912"/>
        <c:crosses val="autoZero"/>
        <c:crossBetween val="midCat"/>
      </c:valAx>
      <c:valAx>
        <c:axId val="-21296439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r>
                  <a:t>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89408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1800000" y="2160000"/>
          <a:ext cx="6480000" cy="46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