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7" Type="http://schemas.openxmlformats.org/officeDocument/2006/relationships/slide" Target="slides/slide1.xml"/></Relationships>
</file>

<file path=ppt/charts/_rels/chart1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X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1250</c:v>
                </c:pt>
                <c:pt idx="1">
                  <c:v>2005</c:v>
                </c:pt>
                <c:pt idx="2">
                  <c:v>1660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620</c:v>
                </c:pt>
                <c:pt idx="1">
                  <c:v>850</c:v>
                </c:pt>
                <c:pt idx="2">
                  <c:v>750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Z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175</c:v>
                </c:pt>
                <c:pt idx="1">
                  <c:v>310</c:v>
                </c:pt>
                <c:pt idx="2">
                  <c:v>220</c:v>
                </c:pt>
              </c:numCache>
            </c:numRef>
          </c:val>
        </c:ser>
        <c:axId val="-2068027336"/>
        <c:axId val="-2113994440"/>
      </c:barChart>
      <c:catAx>
        <c:axId val="-206802733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l"/>
        <c:majorGridlines/>
        <c:majorTickMark val="out"/>
        <c:minorTickMark val="none"/>
        <c:tickLblPos val="nextTo"/>
        <c:crossAx val="-2068027336"/>
        <c:crosses val="autoZero"/>
      </c:valAx>
    </c:plotArea>
    <c:legend>
      <c:legendPos/>
      <c:overlay val="0"/>
    </c:legend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BarChart(COLUMN_CLUSTERED)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0" y="2160000"/>
          <a:ext cx="5400000" cy="360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