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rgbClr val="32B914"/>
                </a:solidFill>
              </a:rPr>
              <a:t>Change the text color of the "Title"</a:t>
            </a:r>
          </a:p>
          <a:p>
            <a:r>
              <a:rPr>
                <a:solidFill>
                  <a:srgbClr val="FF0000"/>
                </a:solidFill>
              </a:rPr>
              <a:t>Sentence 1</a:t>
            </a:r>
            <a:r>
              <a:rPr>
                <a:solidFill>
                  <a:srgbClr val="00FF00"/>
                </a:solidFill>
              </a:rPr>
              <a:t>Sentence 2</a:t>
            </a:r>
            <a:r>
              <a:rPr>
                <a:solidFill>
                  <a:srgbClr val="0000FF"/>
                </a:solidFill>
              </a:rPr>
              <a:t>Sentence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