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changesInfos/changesInfo1.xml" ContentType="application/vnd.ms-powerpoint.changesinfo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revisionInfo.xml" ContentType="application/vnd.ms-powerpoint.revisioninfo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4AFD671-961C-4F2B-BBA8-0670C0BFA47C}" v="3" dt="2021-09-30T00:48:14.264"/>
    <p1510:client id="{8A5708C2-EDF0-4D67-87A6-5535D3E6F466}" v="2" dt="2021-09-30T01:07:17.511"/>
    <p1510:client id="{9D843140-578D-4E97-B178-33B0D5D0E67F}" v="11" dt="2021-09-29T23:50:43.273"/>
    <p1510:client id="{D365F8AB-4448-4E78-A547-8BD810AAD954}" v="1" dt="2021-09-30T00:42:42.685"/>
    <p1510:client id="{E426B568-BE9A-474F-8556-06F78D6FA2CA}" v="2" dt="2021-09-30T00:17:42.43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野口 敦司" userId="9aa96597282aa64a" providerId="Windows Live" clId="Web-{9D843140-578D-4E97-B178-33B0D5D0E67F}"/>
    <pc:docChg chg="addSld delSld modSld">
      <pc:chgData name="野口 敦司" userId="9aa96597282aa64a" providerId="Windows Live" clId="Web-{9D843140-578D-4E97-B178-33B0D5D0E67F}" dt="2021-09-29T23:50:43.273" v="10" actId="1076"/>
      <pc:docMkLst>
        <pc:docMk/>
      </pc:docMkLst>
      <pc:sldChg chg="del">
        <pc:chgData name="野口 敦司" userId="9aa96597282aa64a" providerId="Windows Live" clId="Web-{9D843140-578D-4E97-B178-33B0D5D0E67F}" dt="2021-09-29T23:50:08.085" v="3"/>
        <pc:sldMkLst>
          <pc:docMk/>
          <pc:sldMk cId="2128380218" sldId="256"/>
        </pc:sldMkLst>
      </pc:sldChg>
      <pc:sldChg chg="new del">
        <pc:chgData name="野口 敦司" userId="9aa96597282aa64a" providerId="Windows Live" clId="Web-{9D843140-578D-4E97-B178-33B0D5D0E67F}" dt="2021-09-29T23:50:08.085" v="2"/>
        <pc:sldMkLst>
          <pc:docMk/>
          <pc:sldMk cId="1283060272" sldId="257"/>
        </pc:sldMkLst>
      </pc:sldChg>
      <pc:sldChg chg="addSp modSp new">
        <pc:chgData name="野口 敦司" userId="9aa96597282aa64a" providerId="Windows Live" clId="Web-{9D843140-578D-4E97-B178-33B0D5D0E67F}" dt="2021-09-29T23:50:43.273" v="10" actId="1076"/>
        <pc:sldMkLst>
          <pc:docMk/>
          <pc:sldMk cId="4275713341" sldId="258"/>
        </pc:sldMkLst>
        <pc:spChg chg="add mod">
          <ac:chgData name="野口 敦司" userId="9aa96597282aa64a" providerId="Windows Live" clId="Web-{9D843140-578D-4E97-B178-33B0D5D0E67F}" dt="2021-09-29T23:50:43.273" v="10" actId="1076"/>
          <ac:spMkLst>
            <pc:docMk/>
            <pc:sldMk cId="4275713341" sldId="258"/>
            <ac:spMk id="2" creationId="{0E3A5752-FC9C-496E-B8A3-B1AF7457D931}"/>
          </ac:spMkLst>
        </pc:spChg>
      </pc:sldChg>
    </pc:docChg>
  </pc:docChgLst>
  <pc:docChgLst>
    <pc:chgData name="野口 敦司" userId="9aa96597282aa64a" providerId="Windows Live" clId="Web-{8A5708C2-EDF0-4D67-87A6-5535D3E6F466}"/>
    <pc:docChg chg="modSld">
      <pc:chgData name="野口 敦司" userId="9aa96597282aa64a" providerId="Windows Live" clId="Web-{8A5708C2-EDF0-4D67-87A6-5535D3E6F466}" dt="2021-09-30T01:07:17.511" v="1" actId="1076"/>
      <pc:docMkLst>
        <pc:docMk/>
      </pc:docMkLst>
      <pc:sldChg chg="addSp modSp">
        <pc:chgData name="野口 敦司" userId="9aa96597282aa64a" providerId="Windows Live" clId="Web-{8A5708C2-EDF0-4D67-87A6-5535D3E6F466}" dt="2021-09-30T01:07:17.511" v="1" actId="1076"/>
        <pc:sldMkLst>
          <pc:docMk/>
          <pc:sldMk cId="4275713341" sldId="258"/>
        </pc:sldMkLst>
        <pc:spChg chg="add mod">
          <ac:chgData name="野口 敦司" userId="9aa96597282aa64a" providerId="Windows Live" clId="Web-{8A5708C2-EDF0-4D67-87A6-5535D3E6F466}" dt="2021-09-30T01:07:17.511" v="1" actId="1076"/>
          <ac:spMkLst>
            <pc:docMk/>
            <pc:sldMk cId="4275713341" sldId="258"/>
            <ac:spMk id="5" creationId="{0CBD240C-CCB8-4768-94DC-C74CC09ED19E}"/>
          </ac:spMkLst>
        </pc:spChg>
      </pc:sldChg>
    </pc:docChg>
  </pc:docChgLst>
  <pc:docChgLst>
    <pc:chgData name="野口 敦司" userId="9aa96597282aa64a" providerId="Windows Live" clId="Web-{D365F8AB-4448-4E78-A547-8BD810AAD954}"/>
    <pc:docChg chg="modSld">
      <pc:chgData name="野口 敦司" userId="9aa96597282aa64a" providerId="Windows Live" clId="Web-{D365F8AB-4448-4E78-A547-8BD810AAD954}" dt="2021-09-30T00:42:42.685" v="0" actId="14100"/>
      <pc:docMkLst>
        <pc:docMk/>
      </pc:docMkLst>
      <pc:sldChg chg="modSp">
        <pc:chgData name="野口 敦司" userId="9aa96597282aa64a" providerId="Windows Live" clId="Web-{D365F8AB-4448-4E78-A547-8BD810AAD954}" dt="2021-09-30T00:42:42.685" v="0" actId="14100"/>
        <pc:sldMkLst>
          <pc:docMk/>
          <pc:sldMk cId="4275713341" sldId="258"/>
        </pc:sldMkLst>
        <pc:spChg chg="mod">
          <ac:chgData name="野口 敦司" userId="9aa96597282aa64a" providerId="Windows Live" clId="Web-{D365F8AB-4448-4E78-A547-8BD810AAD954}" dt="2021-09-30T00:42:42.685" v="0" actId="14100"/>
          <ac:spMkLst>
            <pc:docMk/>
            <pc:sldMk cId="4275713341" sldId="258"/>
            <ac:spMk id="3" creationId="{132880D0-E882-46A5-829D-275823DF802A}"/>
          </ac:spMkLst>
        </pc:spChg>
      </pc:sldChg>
    </pc:docChg>
  </pc:docChgLst>
  <pc:docChgLst>
    <pc:chgData name="野口 敦司" userId="9aa96597282aa64a" providerId="Windows Live" clId="Web-{E426B568-BE9A-474F-8556-06F78D6FA2CA}"/>
    <pc:docChg chg="modSld">
      <pc:chgData name="野口 敦司" userId="9aa96597282aa64a" providerId="Windows Live" clId="Web-{E426B568-BE9A-474F-8556-06F78D6FA2CA}" dt="2021-09-30T00:17:42.434" v="1" actId="1076"/>
      <pc:docMkLst>
        <pc:docMk/>
      </pc:docMkLst>
      <pc:sldChg chg="addSp modSp">
        <pc:chgData name="野口 敦司" userId="9aa96597282aa64a" providerId="Windows Live" clId="Web-{E426B568-BE9A-474F-8556-06F78D6FA2CA}" dt="2021-09-30T00:17:42.434" v="1" actId="1076"/>
        <pc:sldMkLst>
          <pc:docMk/>
          <pc:sldMk cId="4275713341" sldId="258"/>
        </pc:sldMkLst>
        <pc:spChg chg="add mod">
          <ac:chgData name="野口 敦司" userId="9aa96597282aa64a" providerId="Windows Live" clId="Web-{E426B568-BE9A-474F-8556-06F78D6FA2CA}" dt="2021-09-30T00:17:42.434" v="1" actId="1076"/>
          <ac:spMkLst>
            <pc:docMk/>
            <pc:sldMk cId="4275713341" sldId="258"/>
            <ac:spMk id="3" creationId="{132880D0-E882-46A5-829D-275823DF802A}"/>
          </ac:spMkLst>
        </pc:spChg>
      </pc:sldChg>
    </pc:docChg>
  </pc:docChgLst>
  <pc:docChgLst>
    <pc:chgData name="野口 敦司" userId="9aa96597282aa64a" providerId="Windows Live" clId="Web-{04AFD671-961C-4F2B-BBA8-0670C0BFA47C}"/>
    <pc:docChg chg="modSld">
      <pc:chgData name="野口 敦司" userId="9aa96597282aa64a" providerId="Windows Live" clId="Web-{04AFD671-961C-4F2B-BBA8-0670C0BFA47C}" dt="2021-09-30T00:48:14.264" v="2" actId="1076"/>
      <pc:docMkLst>
        <pc:docMk/>
      </pc:docMkLst>
      <pc:sldChg chg="addSp modSp">
        <pc:chgData name="野口 敦司" userId="9aa96597282aa64a" providerId="Windows Live" clId="Web-{04AFD671-961C-4F2B-BBA8-0670C0BFA47C}" dt="2021-09-30T00:48:14.264" v="2" actId="1076"/>
        <pc:sldMkLst>
          <pc:docMk/>
          <pc:sldMk cId="4275713341" sldId="258"/>
        </pc:sldMkLst>
        <pc:spChg chg="mod">
          <ac:chgData name="野口 敦司" userId="9aa96597282aa64a" providerId="Windows Live" clId="Web-{04AFD671-961C-4F2B-BBA8-0670C0BFA47C}" dt="2021-09-30T00:48:05.029" v="0" actId="1076"/>
          <ac:spMkLst>
            <pc:docMk/>
            <pc:sldMk cId="4275713341" sldId="258"/>
            <ac:spMk id="3" creationId="{132880D0-E882-46A5-829D-275823DF802A}"/>
          </ac:spMkLst>
        </pc:spChg>
        <pc:spChg chg="add mod">
          <ac:chgData name="野口 敦司" userId="9aa96597282aa64a" providerId="Windows Live" clId="Web-{04AFD671-961C-4F2B-BBA8-0670C0BFA47C}" dt="2021-09-30T00:48:14.264" v="2" actId="1076"/>
          <ac:spMkLst>
            <pc:docMk/>
            <pc:sldMk cId="4275713341" sldId="258"/>
            <ac:spMk id="4" creationId="{BA53C4D0-E7C9-4132-803A-47C65021CB74}"/>
          </ac:spMkLst>
        </pc:spChg>
      </pc:sldChg>
    </pc:docChg>
  </pc:docChgLst>
</pc:chgInfo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91067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747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86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515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3904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40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7884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588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28608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451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9387916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2A643-9BB0-4E02-80B2-2C0A5E5D738E}" type="datetimeFigureOut">
              <a:rPr kumimoji="1" lang="ja-JP" altLang="en-US" smtClean="0"/>
              <a:t>2021/9/29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D720A-4AD5-4DCF-885F-DE52979961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728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E3A5752-FC9C-496E-B8A3-B1AF7457D931}"/>
              </a:ext>
            </a:extLst>
          </p:cNvPr>
          <p:cNvSpPr txBox="1"/>
          <p:nvPr/>
        </p:nvSpPr>
        <p:spPr>
          <a:xfrm>
            <a:off x="873760" y="762000"/>
            <a:ext cx="531368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t>Specify indentation for each paragraph</a:t>
            </a:r>
          </a:p>
          <a:p>
            <a:pPr lvl="1"/>
            <a:r>
              <a:t>Specify indentation for each paragraph</a:t>
            </a:r>
          </a:p>
          <a:p>
            <a:pPr lvl="2"/>
            <a:r>
              <a:t>Specify indentation for each paragraph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32880D0-E882-46A5-829D-275823DF802A}"/>
              </a:ext>
            </a:extLst>
          </p:cNvPr>
          <p:cNvSpPr txBox="1"/>
          <p:nvPr/>
        </p:nvSpPr>
        <p:spPr>
          <a:xfrm>
            <a:off x="873760" y="2043545"/>
            <a:ext cx="1075158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t>Specify the horizon-alignment (left/center/right) for each paragraph</a:t>
            </a:r>
          </a:p>
          <a:p>
            <a:pPr algn="ctr"/>
            <a:r>
              <a:t>Specify the horizon-alignment (left/center/right) for each paragraph</a:t>
            </a:r>
          </a:p>
          <a:p>
            <a:pPr algn="r"/>
            <a:r>
              <a:t>Specify the horizon-alignment (left/center/right) for each paragraph</a:t>
            </a: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53C4D0-E7C9-4132-803A-47C65021CB74}"/>
              </a:ext>
            </a:extLst>
          </p:cNvPr>
          <p:cNvSpPr txBox="1"/>
          <p:nvPr/>
        </p:nvSpPr>
        <p:spPr>
          <a:xfrm>
            <a:off x="873760" y="3244272"/>
            <a:ext cx="1075158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defRPr b="1">
                <a:solidFill>
                  <a:schemeClr val="accent1"/>
                </a:solidFill>
              </a:defRPr>
            </a:pPr>
            <a:r>
              <a:t>Adjust text font at paragraph level</a:t>
            </a:r>
          </a:p>
          <a:p>
            <a:pPr>
              <a:defRPr b="1">
                <a:solidFill>
                  <a:schemeClr val="accent2"/>
                </a:solidFill>
              </a:defRPr>
            </a:pPr>
            <a:r>
              <a:t>Adjust text font at paragraph level</a:t>
            </a:r>
          </a:p>
          <a:p>
            <a:pPr>
              <a:defRPr b="1">
                <a:solidFill>
                  <a:schemeClr val="accent6"/>
                </a:solidFill>
              </a:defRPr>
            </a:pPr>
            <a:r>
              <a:t>Adjust text font at paragraph level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CBD240C-CCB8-4768-94DC-C74CC09ED19E}"/>
              </a:ext>
            </a:extLst>
          </p:cNvPr>
          <p:cNvSpPr txBox="1"/>
          <p:nvPr/>
        </p:nvSpPr>
        <p:spPr>
          <a:xfrm>
            <a:off x="873759" y="4483943"/>
            <a:ext cx="1075158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>
              <a:spcAft>
                <a:spcPts val="1500"/>
              </a:spcAft>
            </a:pPr>
            <a:r>
              <a:t>Adjusted by Pt(15) for spacing between paragraphs</a:t>
            </a:r>
          </a:p>
          <a:p>
            <a:pPr>
              <a:spcAft>
                <a:spcPts val="1500"/>
              </a:spcAft>
            </a:pPr>
            <a:r>
              <a:t>Adjusted by Pt(15) for spacing between paragraphs</a:t>
            </a:r>
          </a:p>
          <a:p>
            <a:pPr>
              <a:spcAft>
                <a:spcPts val="1500"/>
              </a:spcAft>
            </a:pPr>
            <a:r>
              <a:t>Adjusted by Pt(15) for spacing between paragraphs</a:t>
            </a:r>
          </a:p>
        </p:txBody>
      </p:sp>
    </p:spTree>
    <p:extLst>
      <p:ext uri="{BB962C8B-B14F-4D97-AF65-F5344CB8AC3E}">
        <p14:creationId xmlns:p14="http://schemas.microsoft.com/office/powerpoint/2010/main" val="4275713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17</cp:revision>
  <dcterms:created xsi:type="dcterms:W3CDTF">2021-09-29T23:49:26Z</dcterms:created>
  <dcterms:modified xsi:type="dcterms:W3CDTF">2021-09-30T01:07:17Z</dcterms:modified>
</cp:coreProperties>
</file>