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D55A44-11C9-4690-B2CF-C41A2BD3692A}" v="1" dt="2021-02-18T04:20:09.408"/>
    <p1510:client id="{A2AD63AF-9D83-4B86-B7BF-E62140F5B81B}" v="20" dt="2021-02-18T04:11:08.328"/>
    <p1510:client id="{E1A992FB-7E67-44CD-913F-15F761D10BF0}" v="28" dt="2021-02-18T02:42:58.3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口 敦司" userId="9aa96597282aa64a" providerId="Windows Live" clId="Web-{2FD55A44-11C9-4690-B2CF-C41A2BD3692A}"/>
    <pc:docChg chg="modSld">
      <pc:chgData name="野口 敦司" userId="9aa96597282aa64a" providerId="Windows Live" clId="Web-{2FD55A44-11C9-4690-B2CF-C41A2BD3692A}" dt="2021-02-18T04:20:09.408" v="0"/>
      <pc:docMkLst>
        <pc:docMk/>
      </pc:docMkLst>
      <pc:sldChg chg="modSp">
        <pc:chgData name="野口 敦司" userId="9aa96597282aa64a" providerId="Windows Live" clId="Web-{2FD55A44-11C9-4690-B2CF-C41A2BD3692A}" dt="2021-02-18T04:20:09.408" v="0"/>
        <pc:sldMkLst>
          <pc:docMk/>
          <pc:sldMk cId="2128380218" sldId="256"/>
        </pc:sldMkLst>
        <pc:spChg chg="mod">
          <ac:chgData name="野口 敦司" userId="9aa96597282aa64a" providerId="Windows Live" clId="Web-{2FD55A44-11C9-4690-B2CF-C41A2BD3692A}" dt="2021-02-18T04:20:09.408" v="0"/>
          <ac:spMkLst>
            <pc:docMk/>
            <pc:sldMk cId="2128380218" sldId="256"/>
            <ac:spMk id="13" creationId="{C6B932CA-0839-415D-83F5-EB83AF9970BA}"/>
          </ac:spMkLst>
        </pc:spChg>
      </pc:sldChg>
    </pc:docChg>
  </pc:docChgLst>
  <pc:docChgLst>
    <pc:chgData name="野口 敦司" userId="9aa96597282aa64a" providerId="Windows Live" clId="Web-{E1A992FB-7E67-44CD-913F-15F761D10BF0}"/>
    <pc:docChg chg="modSld">
      <pc:chgData name="野口 敦司" userId="9aa96597282aa64a" providerId="Windows Live" clId="Web-{E1A992FB-7E67-44CD-913F-15F761D10BF0}" dt="2021-02-18T02:42:58.367" v="28" actId="14100"/>
      <pc:docMkLst>
        <pc:docMk/>
      </pc:docMkLst>
      <pc:sldChg chg="addSp delSp modSp">
        <pc:chgData name="野口 敦司" userId="9aa96597282aa64a" providerId="Windows Live" clId="Web-{E1A992FB-7E67-44CD-913F-15F761D10BF0}" dt="2021-02-18T02:42:58.367" v="28" actId="14100"/>
        <pc:sldMkLst>
          <pc:docMk/>
          <pc:sldMk cId="2128380218" sldId="256"/>
        </pc:sldMkLst>
        <pc:spChg chg="mod">
          <ac:chgData name="野口 敦司" userId="9aa96597282aa64a" providerId="Windows Live" clId="Web-{E1A992FB-7E67-44CD-913F-15F761D10BF0}" dt="2021-02-18T02:40:45.915" v="6" actId="14100"/>
          <ac:spMkLst>
            <pc:docMk/>
            <pc:sldMk cId="2128380218" sldId="256"/>
            <ac:spMk id="2" creationId="{00000000-0000-0000-0000-000000000000}"/>
          </ac:spMkLst>
        </pc:spChg>
        <pc:spChg chg="del">
          <ac:chgData name="野口 敦司" userId="9aa96597282aa64a" providerId="Windows Live" clId="Web-{E1A992FB-7E67-44CD-913F-15F761D10BF0}" dt="2021-02-18T02:40:41.524" v="5"/>
          <ac:spMkLst>
            <pc:docMk/>
            <pc:sldMk cId="2128380218" sldId="256"/>
            <ac:spMk id="3" creationId="{00000000-0000-0000-0000-000000000000}"/>
          </ac:spMkLst>
        </pc:spChg>
        <pc:spChg chg="add mod">
          <ac:chgData name="野口 敦司" userId="9aa96597282aa64a" providerId="Windows Live" clId="Web-{E1A992FB-7E67-44CD-913F-15F761D10BF0}" dt="2021-02-18T02:42:45.227" v="25" actId="1076"/>
          <ac:spMkLst>
            <pc:docMk/>
            <pc:sldMk cId="2128380218" sldId="256"/>
            <ac:spMk id="4" creationId="{606296C9-827D-4C44-9E76-492E3B3F06CF}"/>
          </ac:spMkLst>
        </pc:spChg>
        <pc:spChg chg="add mod">
          <ac:chgData name="野口 敦司" userId="9aa96597282aa64a" providerId="Windows Live" clId="Web-{E1A992FB-7E67-44CD-913F-15F761D10BF0}" dt="2021-02-18T02:42:58.367" v="28" actId="14100"/>
          <ac:spMkLst>
            <pc:docMk/>
            <pc:sldMk cId="2128380218" sldId="256"/>
            <ac:spMk id="5" creationId="{6A2C4874-F959-4BF1-BA4E-99C5A433EC19}"/>
          </ac:spMkLst>
        </pc:spChg>
        <pc:graphicFrameChg chg="add mod modGraphic">
          <ac:chgData name="野口 敦司" userId="9aa96597282aa64a" providerId="Windows Live" clId="Web-{E1A992FB-7E67-44CD-913F-15F761D10BF0}" dt="2021-02-18T02:42:54.867" v="27" actId="1076"/>
          <ac:graphicFrameMkLst>
            <pc:docMk/>
            <pc:sldMk cId="2128380218" sldId="256"/>
            <ac:graphicFrameMk id="6" creationId="{62DB8C3F-17FE-4277-A171-4778875B3D8A}"/>
          </ac:graphicFrameMkLst>
        </pc:graphicFrameChg>
      </pc:sldChg>
    </pc:docChg>
  </pc:docChgLst>
  <pc:docChgLst>
    <pc:chgData name="野口 敦司" userId="9aa96597282aa64a" providerId="Windows Live" clId="Web-{A2AD63AF-9D83-4B86-B7BF-E62140F5B81B}"/>
    <pc:docChg chg="modSld">
      <pc:chgData name="野口 敦司" userId="9aa96597282aa64a" providerId="Windows Live" clId="Web-{A2AD63AF-9D83-4B86-B7BF-E62140F5B81B}" dt="2021-02-18T04:11:08.328" v="19" actId="1076"/>
      <pc:docMkLst>
        <pc:docMk/>
      </pc:docMkLst>
      <pc:sldChg chg="addSp delSp modSp">
        <pc:chgData name="野口 敦司" userId="9aa96597282aa64a" providerId="Windows Live" clId="Web-{A2AD63AF-9D83-4B86-B7BF-E62140F5B81B}" dt="2021-02-18T04:11:08.328" v="19" actId="1076"/>
        <pc:sldMkLst>
          <pc:docMk/>
          <pc:sldMk cId="2128380218" sldId="256"/>
        </pc:sldMkLst>
        <pc:spChg chg="mod">
          <ac:chgData name="野口 敦司" userId="9aa96597282aa64a" providerId="Windows Live" clId="Web-{A2AD63AF-9D83-4B86-B7BF-E62140F5B81B}" dt="2021-02-18T04:11:00.468" v="16" actId="1076"/>
          <ac:spMkLst>
            <pc:docMk/>
            <pc:sldMk cId="2128380218" sldId="256"/>
            <ac:spMk id="2" creationId="{00000000-0000-0000-0000-000000000000}"/>
          </ac:spMkLst>
        </pc:spChg>
        <pc:spChg chg="mod">
          <ac:chgData name="野口 敦司" userId="9aa96597282aa64a" providerId="Windows Live" clId="Web-{A2AD63AF-9D83-4B86-B7BF-E62140F5B81B}" dt="2021-02-18T04:11:03.312" v="17" actId="1076"/>
          <ac:spMkLst>
            <pc:docMk/>
            <pc:sldMk cId="2128380218" sldId="256"/>
            <ac:spMk id="4" creationId="{606296C9-827D-4C44-9E76-492E3B3F06CF}"/>
          </ac:spMkLst>
        </pc:spChg>
        <pc:spChg chg="mod">
          <ac:chgData name="野口 敦司" userId="9aa96597282aa64a" providerId="Windows Live" clId="Web-{A2AD63AF-9D83-4B86-B7BF-E62140F5B81B}" dt="2021-02-18T04:11:04.999" v="18" actId="1076"/>
          <ac:spMkLst>
            <pc:docMk/>
            <pc:sldMk cId="2128380218" sldId="256"/>
            <ac:spMk id="5" creationId="{6A2C4874-F959-4BF1-BA4E-99C5A433EC19}"/>
          </ac:spMkLst>
        </pc:spChg>
        <pc:spChg chg="add mod">
          <ac:chgData name="野口 敦司" userId="9aa96597282aa64a" providerId="Windows Live" clId="Web-{A2AD63AF-9D83-4B86-B7BF-E62140F5B81B}" dt="2021-02-18T04:11:08.328" v="19" actId="1076"/>
          <ac:spMkLst>
            <pc:docMk/>
            <pc:sldMk cId="2128380218" sldId="256"/>
            <ac:spMk id="13" creationId="{C6B932CA-0839-415D-83F5-EB83AF9970BA}"/>
          </ac:spMkLst>
        </pc:spChg>
        <pc:graphicFrameChg chg="del">
          <ac:chgData name="野口 敦司" userId="9aa96597282aa64a" providerId="Windows Live" clId="Web-{A2AD63AF-9D83-4B86-B7BF-E62140F5B81B}" dt="2021-02-18T04:08:59.187" v="0"/>
          <ac:graphicFrameMkLst>
            <pc:docMk/>
            <pc:sldMk cId="2128380218" sldId="256"/>
            <ac:graphicFrameMk id="6" creationId="{62DB8C3F-17FE-4277-A171-4778875B3D8A}"/>
          </ac:graphicFrameMkLst>
        </pc:graphicFrameChg>
        <pc:picChg chg="add del mod">
          <ac:chgData name="野口 敦司" userId="9aa96597282aa64a" providerId="Windows Live" clId="Web-{A2AD63AF-9D83-4B86-B7BF-E62140F5B81B}" dt="2021-02-18T04:09:49.109" v="5"/>
          <ac:picMkLst>
            <pc:docMk/>
            <pc:sldMk cId="2128380218" sldId="256"/>
            <ac:picMk id="12" creationId="{07FF1AED-484C-4503-B1FE-BE9AE41F51AD}"/>
          </ac:picMkLst>
        </pc:picChg>
      </pc:sldChg>
    </pc:docChg>
  </pc:docChgLst>
</pc:chgInfo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14104" y="523015"/>
            <a:ext cx="9144000" cy="902678"/>
          </a:xfrm>
        </p:spPr>
        <p:txBody>
          <a:bodyPr wrap="square">
            <a:normAutofit fontScale="90000"/>
          </a:bodyPr>
          <a:lstStyle/>
          <a:p>
            <a:r>
              <a:t>This is a sample program in Python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6296C9-827D-4C44-9E76-492E3B3F06CF}"/>
              </a:ext>
            </a:extLst>
          </p:cNvPr>
          <p:cNvSpPr txBox="1"/>
          <p:nvPr/>
        </p:nvSpPr>
        <p:spPr>
          <a:xfrm>
            <a:off x="1510197" y="2054609"/>
            <a:ext cx="307535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t>This is a sample program in Python</a:t>
            </a: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6A2C4874-F959-4BF1-BA4E-99C5A433EC19}"/>
              </a:ext>
            </a:extLst>
          </p:cNvPr>
          <p:cNvSpPr/>
          <p:nvPr/>
        </p:nvSpPr>
        <p:spPr>
          <a:xfrm>
            <a:off x="2060960" y="2943231"/>
            <a:ext cx="2801992" cy="1681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wrap="square"/>
          <a:lstStyle/>
          <a:p>
            <a:r>
              <a:t>This is a sample program in Python</a:t>
            </a: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C6B932CA-0839-415D-83F5-EB83AF9970BA}"/>
              </a:ext>
            </a:extLst>
          </p:cNvPr>
          <p:cNvSpPr/>
          <p:nvPr/>
        </p:nvSpPr>
        <p:spPr>
          <a:xfrm>
            <a:off x="6776851" y="3033611"/>
            <a:ext cx="3028207" cy="150420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wrap="square"/>
          <a:lstStyle/>
          <a:p>
            <a:r>
              <a:t>This is a sample program in Python</a:t>
            </a:r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26</cp:revision>
  <dcterms:created xsi:type="dcterms:W3CDTF">2021-02-18T02:39:55Z</dcterms:created>
  <dcterms:modified xsi:type="dcterms:W3CDTF">2021-02-18T04:20:09Z</dcterms:modified>
</cp:coreProperties>
</file>